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8" r:id="rId10"/>
    <p:sldId id="269" r:id="rId11"/>
    <p:sldId id="270" r:id="rId12"/>
    <p:sldId id="271" r:id="rId13"/>
    <p:sldId id="266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72" r:id="rId22"/>
    <p:sldId id="273" r:id="rId23"/>
    <p:sldId id="282" r:id="rId24"/>
    <p:sldId id="283" r:id="rId25"/>
    <p:sldId id="284" r:id="rId26"/>
    <p:sldId id="285" r:id="rId27"/>
    <p:sldId id="280" r:id="rId28"/>
    <p:sldId id="281" r:id="rId29"/>
    <p:sldId id="288" r:id="rId30"/>
    <p:sldId id="289" r:id="rId31"/>
    <p:sldId id="290" r:id="rId32"/>
    <p:sldId id="291" r:id="rId33"/>
    <p:sldId id="286" r:id="rId34"/>
    <p:sldId id="287" r:id="rId35"/>
    <p:sldId id="294" r:id="rId36"/>
    <p:sldId id="295" r:id="rId37"/>
    <p:sldId id="292" r:id="rId38"/>
    <p:sldId id="293" r:id="rId39"/>
    <p:sldId id="261" r:id="rId40"/>
    <p:sldId id="262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712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710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7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67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2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279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61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05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504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367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562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753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6248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282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1855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0775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55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6643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22282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305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3668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8255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4707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1533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0659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7238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32928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45086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5519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98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3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0134870"/>
              </p:ext>
            </p:extLst>
          </p:nvPr>
        </p:nvGraphicFramePr>
        <p:xfrm>
          <a:off x="311700" y="3314343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programs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554" y="960507"/>
            <a:ext cx="3530410" cy="2344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781" y="960507"/>
            <a:ext cx="2309535" cy="23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54157705"/>
              </p:ext>
            </p:extLst>
          </p:nvPr>
        </p:nvGraphicFramePr>
        <p:xfrm>
          <a:off x="311700" y="3119965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an Error message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then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3972" y="960507"/>
            <a:ext cx="2264083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41278" y="1017725"/>
            <a:ext cx="2504341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5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56390428"/>
              </p:ext>
            </p:extLst>
          </p:nvPr>
        </p:nvGraphicFramePr>
        <p:xfrm>
          <a:off x="311700" y="3119965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invalid entry - prints an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number other then 1 or 2 – error message asks for entry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69741" y="960507"/>
            <a:ext cx="1752545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6119" y="1017725"/>
            <a:ext cx="2094659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5173"/>
            <a:ext cx="91440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9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74838803"/>
              </p:ext>
            </p:extLst>
          </p:nvPr>
        </p:nvGraphicFramePr>
        <p:xfrm>
          <a:off x="311700" y="3713112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Accepted blank and </a:t>
                      </a:r>
                      <a:r>
                        <a:rPr lang="en-AU" sz="1400"/>
                        <a:t>printed blank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7F10192-60DB-DB49-8F10-4B45F3F24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1327812"/>
            <a:ext cx="3717092" cy="238530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7194DAE-D1A2-E941-98C6-3882989DB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209" y="1173112"/>
            <a:ext cx="34036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7550" y="1225173"/>
            <a:ext cx="84889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1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81642350"/>
              </p:ext>
            </p:extLst>
          </p:nvPr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61B9903-B536-9B47-96CE-5FEDC3DED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5703"/>
            <a:ext cx="3264599" cy="24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12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v3(Trello screenshot)</a:t>
            </a:r>
            <a:endParaRPr dirty="0"/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C2120BB-318A-7C43-A778-029CB13F4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06" y="1017725"/>
            <a:ext cx="7492387" cy="387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1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49B2895-EDD9-2F4F-AC16-DD1D31DD2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741" y="1017724"/>
            <a:ext cx="3226671" cy="2669957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4023722-642B-134C-BEE5-1D0A6C6EB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43" y="1430388"/>
            <a:ext cx="2947217" cy="224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44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v4(Trello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D7D6CC-272E-914F-A77E-12688B9BC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9144000" cy="38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0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FAE0D69-AECE-F546-BEBF-09DE0D851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870" y="1017725"/>
            <a:ext cx="2918762" cy="269538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B43D38C-9644-4B43-AABD-B59C4E271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365418"/>
            <a:ext cx="39751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60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29E21F-D3DF-7744-8443-878ACEAB0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61" y="940513"/>
            <a:ext cx="8710078" cy="40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56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411065201"/>
              </p:ext>
            </p:extLst>
          </p:nvPr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</a:t>
                      </a:r>
                      <a:r>
                        <a:rPr lang="en-AU" sz="1400"/>
                        <a:t>rinted </a:t>
                      </a:r>
                      <a:r>
                        <a:rPr lang="en-AU" sz="1400" dirty="0"/>
                        <a:t>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913E3D8-DDD3-EF4E-B539-31422DD75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033" y="1155606"/>
            <a:ext cx="3869933" cy="1821145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3096893-9770-EB40-8E5F-0978A2D7D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223" y="111464"/>
            <a:ext cx="1852078" cy="292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24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v2 (Trello screenshot)</a:t>
            </a:r>
            <a:endParaRPr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2E5D358-97F3-8346-B5BD-B92FDB96B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9144000" cy="383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86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25330458"/>
              </p:ext>
            </p:extLst>
          </p:nvPr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6E9E6AC-1123-CE40-ABEA-20E49A95D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877" y="344032"/>
            <a:ext cx="2175423" cy="2643612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90BF7FA-832D-F14B-9DBF-7AC4537DB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1618" y="1038344"/>
            <a:ext cx="3754862" cy="201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19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030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7B840B6-3299-EC44-8BB1-1C44B00CA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61" y="1366433"/>
            <a:ext cx="4099436" cy="174819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565F9FC-43A2-6145-96BC-55ACE1640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127" y="330647"/>
            <a:ext cx="2884173" cy="276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750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version 1 (Trello screenshot)</a:t>
            </a:r>
            <a:endParaRPr dirty="0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B4AA4D0-58E2-1345-8C83-892D8C70D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9412"/>
            <a:ext cx="9144000" cy="27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911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v1 -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048827939"/>
              </p:ext>
            </p:extLst>
          </p:nvPr>
        </p:nvGraphicFramePr>
        <p:xfrm>
          <a:off x="311700" y="4001871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file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Printed a list with index number, of pizzas and prices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2C80FC5-B8F0-A14B-89AE-35D6605ED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29" y="1336493"/>
            <a:ext cx="6027911" cy="1587915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FD25F533-14AB-CC40-A4AB-C1A9957D7F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786"/>
          <a:stretch/>
        </p:blipFill>
        <p:spPr>
          <a:xfrm>
            <a:off x="6502201" y="1930075"/>
            <a:ext cx="2062377" cy="147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80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version 2 (Trello screenshot)</a:t>
            </a:r>
            <a:endParaRPr dirty="0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098DA29-54EF-824F-B517-2F00CBB55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7601"/>
            <a:ext cx="9144000" cy="262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00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v2 -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927076755"/>
              </p:ext>
            </p:extLst>
          </p:nvPr>
        </p:nvGraphicFramePr>
        <p:xfrm>
          <a:off x="311700" y="3715637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file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a list with index number, of pizzas and prices with price formatted to 2 decimal places and dollar sign. Menu starts at 1.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D2705913-5318-EC4D-B8C4-DBCA4BF2A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33" y="1258218"/>
            <a:ext cx="6042570" cy="1451110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C818F0DC-C3B8-1E45-8BD9-CDA384087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246" y="1983773"/>
            <a:ext cx="2836321" cy="162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057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version 3 (Trello screenshot)</a:t>
            </a:r>
            <a:endParaRPr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D178E93E-2B7E-A94D-9639-E4F7CFAC0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96" y="1459557"/>
            <a:ext cx="7455906" cy="354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956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integrated in to main program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5637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file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a list with index number, of pizzas and prices with price formatted to 2 decimal places and dollar sign. Menu starts at 1.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C5BF304-196E-2B46-AD5C-27896BDC0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9" y="1168940"/>
            <a:ext cx="5939073" cy="140281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4837153-7FEF-F645-A63A-463BC770E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731" y="1633207"/>
            <a:ext cx="2760419" cy="187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30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v1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9044D3-F2B6-FA41-B877-B4785C138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4461"/>
            <a:ext cx="9144000" cy="289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45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– Pizza Order v1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32243094"/>
              </p:ext>
            </p:extLst>
          </p:nvPr>
        </p:nvGraphicFramePr>
        <p:xfrm>
          <a:off x="311700" y="3744399"/>
          <a:ext cx="8520600" cy="10667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Entered 5 pizzas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Entered cat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Stepped through the menu choice 5 times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Program broke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3B47A549-9524-6540-A7A6-D44B805C3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58844"/>
            <a:ext cx="2597459" cy="2444436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F89D9B5-1951-6D47-BEAA-5EB822803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066" y="983371"/>
            <a:ext cx="3831192" cy="26651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834859-4E09-664F-9044-8EF772CB0B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4706629"/>
            <a:ext cx="4055953" cy="40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26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282598" y="417864"/>
            <a:ext cx="857880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v2or4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21899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35390" y="445025"/>
            <a:ext cx="85969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– Pizza Order v2or4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158026222"/>
              </p:ext>
            </p:extLst>
          </p:nvPr>
        </p:nvGraphicFramePr>
        <p:xfrm>
          <a:off x="311699" y="3406200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331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87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W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7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4</a:t>
                      </a:r>
                      <a:endParaRPr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2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2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Must be between 1 and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200" dirty="0"/>
                        <a:t>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Accepted continues </a:t>
                      </a:r>
                      <a:r>
                        <a:rPr lang="en-AU" sz="1200"/>
                        <a:t>to order</a:t>
                      </a:r>
                      <a:endParaRPr lang="en-AU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62DBE97-EBD3-6346-864B-416FE345C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970737"/>
            <a:ext cx="3689931" cy="2339832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DCED068F-AE7D-0745-9282-C8827C8D5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770" y="1017725"/>
            <a:ext cx="4515294" cy="229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288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8421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33308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F06FCC-3B4C-DC44-9B2E-3D32E319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32" y="1017725"/>
            <a:ext cx="7287135" cy="1778942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3882C5F-D59D-A946-A70A-5FE7F70BA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432" y="2851644"/>
            <a:ext cx="7287135" cy="22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353840860"/>
              </p:ext>
            </p:extLst>
          </p:nvPr>
        </p:nvGraphicFramePr>
        <p:xfrm>
          <a:off x="311700" y="361689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7ACC2F8-6A81-3E46-BCAC-4C4B98F7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50" y="1427022"/>
            <a:ext cx="3883994" cy="209832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76F6A4C-1246-B54A-831E-23CD6D3EE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771" y="2103005"/>
            <a:ext cx="4662179" cy="13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2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59774810"/>
              </p:ext>
            </p:extLst>
          </p:nvPr>
        </p:nvGraphicFramePr>
        <p:xfrm>
          <a:off x="311700" y="3522817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60507"/>
            <a:ext cx="3990913" cy="256231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45" y="2219207"/>
            <a:ext cx="3481555" cy="7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877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2535</TotalTime>
  <Words>1156</Words>
  <Application>Microsoft Macintosh PowerPoint</Application>
  <PresentationFormat>On-screen Show (16:9)</PresentationFormat>
  <Paragraphs>202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– Version 2 (?and screenshot)</vt:lpstr>
      <vt:lpstr>Component 2 – Version 3 (?and screenshot)</vt:lpstr>
      <vt:lpstr>Component 2 – Version 4 (?and screenshot)</vt:lpstr>
      <vt:lpstr>Component 2 – Version 5 (?and screenshot)</vt:lpstr>
      <vt:lpstr>Component 3 Pick up info(Trello screenshot)</vt:lpstr>
      <vt:lpstr>Component 3 version 1 - Test Plan (?and screenshot)</vt:lpstr>
      <vt:lpstr>Component 3 Pick up info v2(Trello screenshot)</vt:lpstr>
      <vt:lpstr>Component 3 version 2 - Test Plan (?and screenshot)</vt:lpstr>
      <vt:lpstr>Component 3 Pick up info v3(Trello screenshot)</vt:lpstr>
      <vt:lpstr>Component 3 version 3 - Test Plan (?and screenshot)</vt:lpstr>
      <vt:lpstr>Component 3 Pick up info v4(Trello screenshot)</vt:lpstr>
      <vt:lpstr>Component 3 version 4 - Test Plan (?and screenshot)</vt:lpstr>
      <vt:lpstr>Component 4 delivery info v1 (Trello screenshot)</vt:lpstr>
      <vt:lpstr>Component 4 v1 - Test Plan (?and screenshot)</vt:lpstr>
      <vt:lpstr>Component 4 delivery info v2 (Trello screenshot)</vt:lpstr>
      <vt:lpstr>Component 4 v2 - Test Plan (?and screenshot)</vt:lpstr>
      <vt:lpstr>Component 4 delivery info  (Trello screenshot)</vt:lpstr>
      <vt:lpstr>Component 4 v2 - Test Plan (?and screenshot)</vt:lpstr>
      <vt:lpstr>Component 5 Pizza Menu version 1 (Trello screenshot)</vt:lpstr>
      <vt:lpstr>Component 5 v1 - Test Plan (?and screenshot)</vt:lpstr>
      <vt:lpstr>Component 5 Pizza Menu version 2 (Trello screenshot)</vt:lpstr>
      <vt:lpstr>Component 5 v2 - Test Plan (?and screenshot)</vt:lpstr>
      <vt:lpstr>Component 5 Pizza Menu version 3 (Trello screenshot)</vt:lpstr>
      <vt:lpstr>Component 5 integrated in to main program</vt:lpstr>
      <vt:lpstr>Component 6 Pizza Order v1 (Trello screenshot)</vt:lpstr>
      <vt:lpstr>Component 6 – Pizza Order v1 (?and screenshot)</vt:lpstr>
      <vt:lpstr>Component 6 Pizza Order v2or4 (Trello screenshot)</vt:lpstr>
      <vt:lpstr>Component 6 – Pizza Order v2or4 (?and screenshot)</vt:lpstr>
      <vt:lpstr>Component 3 (Trello screenshot)</vt:lpstr>
      <vt:lpstr>Component 3 -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20</cp:revision>
  <dcterms:modified xsi:type="dcterms:W3CDTF">2022-03-06T22:58:37Z</dcterms:modified>
</cp:coreProperties>
</file>